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6" r:id="rId9"/>
    <p:sldId id="273" r:id="rId10"/>
    <p:sldId id="267" r:id="rId11"/>
    <p:sldId id="269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AFABAB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8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6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5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5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3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0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8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6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19C9-7DA2-4335-A49C-B46E79720F4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ACC5-76D1-4A5E-A339-4FD8EA5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45D6AA-0194-4FFA-ACF8-78E4848F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7" y="240255"/>
            <a:ext cx="6473086" cy="150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77DB4E-B79D-4ED2-89EF-2A51EAE09228}"/>
              </a:ext>
            </a:extLst>
          </p:cNvPr>
          <p:cNvSpPr txBox="1"/>
          <p:nvPr/>
        </p:nvSpPr>
        <p:spPr>
          <a:xfrm>
            <a:off x="614675" y="1874772"/>
            <a:ext cx="109626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преподаватель тренажерной подготовки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«23.02.01 Организация перевозок и управления на транспорте»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E6FA0B-DF39-419E-A2D2-68A78FDC4251}"/>
              </a:ext>
            </a:extLst>
          </p:cNvPr>
          <p:cNvSpPr txBox="1"/>
          <p:nvPr/>
        </p:nvSpPr>
        <p:spPr>
          <a:xfrm>
            <a:off x="1117100" y="3803909"/>
            <a:ext cx="99577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раздела учебной практики по организации сервисного обслуживания на транспорте (по видам транспорта):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«Действия дежурного по станции(ДСП) и поездного диспетчера(ДНЦ) в аварийных и нестандартных ситуациях»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0877C6-08C4-4397-A5F5-ADA72974F8DC}"/>
              </a:ext>
            </a:extLst>
          </p:cNvPr>
          <p:cNvSpPr txBox="1"/>
          <p:nvPr/>
        </p:nvSpPr>
        <p:spPr>
          <a:xfrm>
            <a:off x="8914012" y="5332697"/>
            <a:ext cx="29562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дисциплины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перевозок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управления на транспорте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Могутова С.А.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458789-6D21-1174-A882-39E529C7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" y="103199"/>
            <a:ext cx="1627128" cy="16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5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1042C4-CED6-4DC6-B00E-F143529123ED}"/>
              </a:ext>
            </a:extLst>
          </p:cNvPr>
          <p:cNvSpPr txBox="1"/>
          <p:nvPr/>
        </p:nvSpPr>
        <p:spPr>
          <a:xfrm>
            <a:off x="161163" y="3393621"/>
            <a:ext cx="7213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заключительном этапе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арбитр, имеющий возможность: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своем рабочем месте запустить обозреватель отчетов;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посмотреть результаты игры по каждому студенту, количество критических событий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неправильных действий;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вынести решение о выполнении поставленного задания, подвести итог занятия.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0829CA-B4B1-49E6-BC3B-6239BDAA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184955"/>
            <a:ext cx="3523832" cy="3023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E92B6B-C40E-44D6-818F-1D4E4EDB6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81" y="1470992"/>
            <a:ext cx="3969660" cy="22627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8A68E8-A0AC-46BD-BEDD-F2CB3EEAA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11" y="4003067"/>
            <a:ext cx="3969660" cy="2676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EC2DEF-56BE-471A-5C50-CD1572F23B44}"/>
              </a:ext>
            </a:extLst>
          </p:cNvPr>
          <p:cNvSpPr txBox="1"/>
          <p:nvPr/>
        </p:nvSpPr>
        <p:spPr>
          <a:xfrm>
            <a:off x="4287520" y="103741"/>
            <a:ext cx="7428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 на имитационном тренажере ДСП/ДНЦ позволяют глубже вникнуть в специфику работы ДСП, развить навыки работы в условиях, близких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реальным.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9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B35C0A4-96E0-BC84-B571-A6ACC3F69356}"/>
              </a:ext>
            </a:extLst>
          </p:cNvPr>
          <p:cNvSpPr/>
          <p:nvPr/>
        </p:nvSpPr>
        <p:spPr>
          <a:xfrm>
            <a:off x="274320" y="1427049"/>
            <a:ext cx="11521440" cy="4846321"/>
          </a:xfrm>
          <a:prstGeom prst="round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D360B3-7766-469F-A174-A263BE55F69B}"/>
              </a:ext>
            </a:extLst>
          </p:cNvPr>
          <p:cNvSpPr txBox="1"/>
          <p:nvPr/>
        </p:nvSpPr>
        <p:spPr>
          <a:xfrm>
            <a:off x="457200" y="1688080"/>
            <a:ext cx="11430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практических занятий на имитационном тренажере ДСП/ДНЦ, является приобретение обучающимися первоначального практического опыта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умений: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ведения основной технической документации ДСП, контроля выполнения графика движения поездов;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принятия обоснованных решений в стандартных и, что особенно важно,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нестандартных ситуациях в оперативном режиме, в конкретной ситуации;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безопасных методов работы.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 позволяют студентам глубже вникнуть в специфику работы железнодорожного транспорта, а преподавателю - повысить качество подготовки специалиста.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044FE2-5D2E-6563-21E5-053576A5C6A4}"/>
              </a:ext>
            </a:extLst>
          </p:cNvPr>
          <p:cNvSpPr txBox="1"/>
          <p:nvPr/>
        </p:nvSpPr>
        <p:spPr>
          <a:xfrm>
            <a:off x="2854960" y="1097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90593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EB0A2B-F289-40DF-94DB-F004360AC0C3}"/>
              </a:ext>
            </a:extLst>
          </p:cNvPr>
          <p:cNvSpPr txBox="1"/>
          <p:nvPr/>
        </p:nvSpPr>
        <p:spPr>
          <a:xfrm>
            <a:off x="358286" y="3781982"/>
            <a:ext cx="614411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Опыт, полученный в процессе данного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в дальнейшем может быть использован обучающимися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демонстрационного экзамена, успешного участия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чемпионатах по профессиональному мастерству «Профессионалы».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B54978-8819-4245-BEC2-8FC939E1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99" y="2863079"/>
            <a:ext cx="4527071" cy="27824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350645-5DE2-4E33-8E3D-2718D3AA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00" y="321484"/>
            <a:ext cx="4527071" cy="21983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08F45C-7287-49A7-87B7-4B2A0C83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6" y="303309"/>
            <a:ext cx="5083412" cy="34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2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2858F2-8863-48DA-9A39-720BBA01B6C4}"/>
              </a:ext>
            </a:extLst>
          </p:cNvPr>
          <p:cNvSpPr txBox="1"/>
          <p:nvPr/>
        </p:nvSpPr>
        <p:spPr>
          <a:xfrm>
            <a:off x="4582153" y="153103"/>
            <a:ext cx="73327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</a:p>
          <a:p>
            <a:pPr indent="457200"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зовут Светлана Алексеевна Могутова,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году я году закончила УЭМИИТ,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процессами перевозок 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железнодорожном транспорте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ADF55A-AFCE-44D6-A672-EFD7CF85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045" y="3393721"/>
            <a:ext cx="2734096" cy="3231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CF65C9-5140-47DE-9DD8-28797C27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41" y="228966"/>
            <a:ext cx="4067630" cy="30590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13DF72-F1CE-43C1-80D5-C06DFC63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370" y="3988316"/>
            <a:ext cx="1840498" cy="26367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9D1C05B-C8D8-4264-8837-BDE6351F2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417" y="3934097"/>
            <a:ext cx="1918450" cy="27451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13659BC-919E-4F8D-9065-893D1D0C8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593" y="4040861"/>
            <a:ext cx="1774029" cy="2584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85D636-AEB2-FEE2-944B-4859D7A78482}"/>
              </a:ext>
            </a:extLst>
          </p:cNvPr>
          <p:cNvSpPr txBox="1"/>
          <p:nvPr/>
        </p:nvSpPr>
        <p:spPr>
          <a:xfrm>
            <a:off x="4790622" y="1785456"/>
            <a:ext cx="7123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К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знаниям, полученным в институте, добавились практические навыки поездной работы в должности ДСП ЭЦ в четном парке прибытия станции Екатеринбург-Сортировочный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Далее, в ДЦУП Свердловской железной дороги,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должности поездного диспетчера (стаж - 18 лет), получила дополнительные знания и опыт в управлении процессами перевозок. 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6156C8-55B7-0637-28D5-3905E4450B0A}"/>
              </a:ext>
            </a:extLst>
          </p:cNvPr>
          <p:cNvSpPr txBox="1"/>
          <p:nvPr/>
        </p:nvSpPr>
        <p:spPr>
          <a:xfrm>
            <a:off x="118014" y="3971899"/>
            <a:ext cx="28393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Моя профессиональная деятельность отмечена почетными </a:t>
            </a:r>
            <a:b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грамотами, благодарностью Начальника Свердловской железной дороги, благодарностью Начальника Центральной дирекции управления движением.</a:t>
            </a:r>
          </a:p>
        </p:txBody>
      </p:sp>
    </p:spTree>
    <p:extLst>
      <p:ext uri="{BB962C8B-B14F-4D97-AF65-F5344CB8AC3E}">
        <p14:creationId xmlns:p14="http://schemas.microsoft.com/office/powerpoint/2010/main" val="59467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40AC74-A083-4811-8A15-17DAA5A0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8" y="4156520"/>
            <a:ext cx="2729739" cy="25644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73ABD4-77DF-4A9B-AD79-1F02369B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38" y="1828861"/>
            <a:ext cx="2361889" cy="21471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915881-A92E-4E78-A346-0B08DAEE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270" y="1828861"/>
            <a:ext cx="4589320" cy="21471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BD8B9D-D04D-4B6F-A857-E7B577CBC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365" y="4156520"/>
            <a:ext cx="3485130" cy="2551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4DB5E7-6A9E-3444-BAF7-501F92DDF6C0}"/>
              </a:ext>
            </a:extLst>
          </p:cNvPr>
          <p:cNvSpPr txBox="1"/>
          <p:nvPr/>
        </p:nvSpPr>
        <p:spPr>
          <a:xfrm>
            <a:off x="264160" y="1827359"/>
            <a:ext cx="36982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первые достижения студентов: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 Викторине на знание Правил технической эксплуатации железных дорог,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Региональном чемпионате по профессиональному мастерству «Профессионалы» занял студент 4 курса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Мотлич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Артем.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AAEC4CF2-B833-3D34-D14D-45E99B391BFC}"/>
              </a:ext>
            </a:extLst>
          </p:cNvPr>
          <p:cNvSpPr/>
          <p:nvPr/>
        </p:nvSpPr>
        <p:spPr>
          <a:xfrm>
            <a:off x="194738" y="197645"/>
            <a:ext cx="11941368" cy="156090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D5AA6B-0BFC-483A-9653-706D8A66A21F}"/>
              </a:ext>
            </a:extLst>
          </p:cNvPr>
          <p:cNvSpPr txBox="1"/>
          <p:nvPr/>
        </p:nvSpPr>
        <p:spPr>
          <a:xfrm>
            <a:off x="264160" y="197645"/>
            <a:ext cx="11802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свой опыт, навыки, объем актуальных знаний в сфере железнодорожного транспорта передаю студентам Колледжа железнодорожного транспорта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УрГУПС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специальность: 23.02.01 Организация перевозок и управления на транспорте (по видам).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D52474-FA26-418E-B6C2-751E1B0B0AA5}"/>
              </a:ext>
            </a:extLst>
          </p:cNvPr>
          <p:cNvSpPr txBox="1"/>
          <p:nvPr/>
        </p:nvSpPr>
        <p:spPr>
          <a:xfrm>
            <a:off x="1524000" y="7855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704675C-7453-565B-5C2B-ECD85D19CEB7}"/>
              </a:ext>
            </a:extLst>
          </p:cNvPr>
          <p:cNvSpPr/>
          <p:nvPr/>
        </p:nvSpPr>
        <p:spPr>
          <a:xfrm>
            <a:off x="347131" y="956733"/>
            <a:ext cx="5698067" cy="5465523"/>
          </a:xfrm>
          <a:prstGeom prst="roundRect">
            <a:avLst/>
          </a:prstGeom>
          <a:solidFill>
            <a:srgbClr val="92D05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4969DD-0B6A-4CA3-928D-D158DCF0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07" y="1524419"/>
            <a:ext cx="5847379" cy="4279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246173-9340-9B53-B4C4-B1330AC30B12}"/>
              </a:ext>
            </a:extLst>
          </p:cNvPr>
          <p:cNvSpPr txBox="1"/>
          <p:nvPr/>
        </p:nvSpPr>
        <p:spPr>
          <a:xfrm>
            <a:off x="708311" y="1524419"/>
            <a:ext cx="49757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 раздела учебной практики «Действия дежурного по станции(ДСП) и поездного диспетчера(ДНЦ) в аварийных и нестандартных ситуациях»: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проверить и закрепить теоретические знания, полученные студентами при изучении дисциплины ОП 10 «Безопасность движения на железнодорожном транспорте»;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отработать порядок действий ДСП по приему поезда на станцию при запрещающем показании входного светофора. </a:t>
            </a:r>
          </a:p>
        </p:txBody>
      </p:sp>
    </p:spTree>
    <p:extLst>
      <p:ext uri="{BB962C8B-B14F-4D97-AF65-F5344CB8AC3E}">
        <p14:creationId xmlns:p14="http://schemas.microsoft.com/office/powerpoint/2010/main" val="199713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CF25C10-8D63-0DB9-1642-93A97875EBF2}"/>
              </a:ext>
            </a:extLst>
          </p:cNvPr>
          <p:cNvSpPr/>
          <p:nvPr/>
        </p:nvSpPr>
        <p:spPr>
          <a:xfrm>
            <a:off x="335279" y="928021"/>
            <a:ext cx="11521440" cy="5718312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8D92D9-9B25-47A5-98CD-44E0DCBC5FCB}"/>
              </a:ext>
            </a:extLst>
          </p:cNvPr>
          <p:cNvSpPr txBox="1"/>
          <p:nvPr/>
        </p:nvSpPr>
        <p:spPr>
          <a:xfrm>
            <a:off x="838200" y="1066799"/>
            <a:ext cx="1092200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запускать имитационный тренажер ДСП/ДНЦ, регистрироваться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базе игроков, выбирать деловую игру, станцию, выводить на экран ГИД;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изучить рабочий экран имитационного тренажера, основное меню команд, панель инструментов (кнопки задания/отмены маршрутов, рукоятки индивидуального перевода стрелочных переводов, амперметр, вспомогательная кнопка, искусственная разделка, установка красных колпачков и т.д.);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научиться задавать поездные маршруты для приема и отправления поездов, пользоваться кнопками «отмена набора» и «отмена маршрута»;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отработать действия ДСП по приему и отправлению поездов в условиях нормальной работы устройств СЦБ; 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принять поезд на станцию при запрещающем показании входного светофора,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нарушения работоспособного состояния устройств ЖАТ на станции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5467" y="220134"/>
            <a:ext cx="384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 занятия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56C2C7-00AA-4A6C-B5CC-16D7FAEF4470}"/>
              </a:ext>
            </a:extLst>
          </p:cNvPr>
          <p:cNvSpPr txBox="1"/>
          <p:nvPr/>
        </p:nvSpPr>
        <p:spPr>
          <a:xfrm>
            <a:off x="1524000" y="-5113"/>
            <a:ext cx="10048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занятия учебной практики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8324B6-E554-4EF3-969F-BDF713B3F65E}"/>
              </a:ext>
            </a:extLst>
          </p:cNvPr>
          <p:cNvSpPr txBox="1"/>
          <p:nvPr/>
        </p:nvSpPr>
        <p:spPr>
          <a:xfrm>
            <a:off x="282361" y="4179769"/>
            <a:ext cx="63436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занятии, студенты знакомятся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имитационным тренажером ДСП/ДНЦ, его функционалом, возможностями.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регистрируются в «Базе игроков», выводят на экран схему станции, ГИД, знакомятся с основным меню команд, назначением кнопок на панели управления.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E83E21-A4E4-4CF5-B752-4E404C1B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35" y="4852037"/>
            <a:ext cx="2778922" cy="14371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E77C8B-852A-4E26-A037-D6B03B50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35" y="1318327"/>
            <a:ext cx="5123828" cy="30945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3929F9-DC38-4ECD-9859-AA6EB65BF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664" y="4852037"/>
            <a:ext cx="2324399" cy="14456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691A18C-256A-453D-9BA0-421B820A1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4" y="1318326"/>
            <a:ext cx="6187906" cy="27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9F8A05-9FFB-41D7-AA0B-B959C250E042}"/>
              </a:ext>
            </a:extLst>
          </p:cNvPr>
          <p:cNvSpPr txBox="1"/>
          <p:nvPr/>
        </p:nvSpPr>
        <p:spPr>
          <a:xfrm>
            <a:off x="3952349" y="72804"/>
            <a:ext cx="775218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учатся задавать поездные маршруты для приема и отправления поездов, пользоваться кнопками «отмена набора» и «отмена маршрута», принимают, отправляют и пропускают поезда в нормальных условиях работы устройств СЦБ.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BC3549-34A5-4CF5-8D86-27C26089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56" y="4589632"/>
            <a:ext cx="3753880" cy="1985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F6C2F56-E81F-41A1-A5FC-B8911788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22" y="2782924"/>
            <a:ext cx="2934771" cy="252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93CB9F-02F7-4D84-9410-7D5F53563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64" y="228521"/>
            <a:ext cx="3464886" cy="29704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EE92463-F057-4E80-84E7-647A9192B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257" y="4046924"/>
            <a:ext cx="3116378" cy="252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D5EC40-D348-BC8F-8DA4-F0BFBAF46F14}"/>
              </a:ext>
            </a:extLst>
          </p:cNvPr>
          <p:cNvSpPr txBox="1"/>
          <p:nvPr/>
        </p:nvSpPr>
        <p:spPr>
          <a:xfrm>
            <a:off x="489526" y="3539815"/>
            <a:ext cx="5708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дает индивидуальные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контролирует ход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34896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F9E47E-D25B-43D1-91BB-DD852D9C5D8E}"/>
              </a:ext>
            </a:extLst>
          </p:cNvPr>
          <p:cNvSpPr txBox="1"/>
          <p:nvPr/>
        </p:nvSpPr>
        <p:spPr>
          <a:xfrm>
            <a:off x="436879" y="4864687"/>
            <a:ext cx="112894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предлагает студентам вспомнить способы приема поезда на станцию при запрещающем показании светофора, формирует у обучающихся умение использовать полученные знания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практике, при решении конкретной задачи.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AC7917-7747-488B-AE13-AF5CE5FB0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87" y="1634191"/>
            <a:ext cx="7357357" cy="311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D2F838-8F99-0393-1746-2B350B09EF5F}"/>
              </a:ext>
            </a:extLst>
          </p:cNvPr>
          <p:cNvSpPr txBox="1"/>
          <p:nvPr/>
        </p:nvSpPr>
        <p:spPr>
          <a:xfrm>
            <a:off x="270934" y="-1"/>
            <a:ext cx="11921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следующего занятия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отработка практических навыков ДСП по приему поезда на станцию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запрещающем показании входного светофора.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имитационном тренажере ДСП/ДНЦ смоделирована ситуация - неисправность светофора.</a:t>
            </a:r>
          </a:p>
        </p:txBody>
      </p:sp>
    </p:spTree>
    <p:extLst>
      <p:ext uri="{BB962C8B-B14F-4D97-AF65-F5344CB8AC3E}">
        <p14:creationId xmlns:p14="http://schemas.microsoft.com/office/powerpoint/2010/main" val="308364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23D1C6-F82E-4214-8C89-8D3E29FC0212}"/>
              </a:ext>
            </a:extLst>
          </p:cNvPr>
          <p:cNvSpPr txBox="1"/>
          <p:nvPr/>
        </p:nvSpPr>
        <p:spPr>
          <a:xfrm>
            <a:off x="597276" y="4227494"/>
            <a:ext cx="67286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– преподаватель всегда находится рядом, оказывает помощь, способствует развитию умений самостоятельной работы, получает обратную связь.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3EEF04-B327-4008-91CE-FAB065C9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13" y="303648"/>
            <a:ext cx="3031020" cy="24844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47DEBC-A8ED-465D-A79A-6C706074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411" y="303648"/>
            <a:ext cx="3247437" cy="239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B445C1-7C69-4A0C-81F3-1C7BD9F5A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845" y="303648"/>
            <a:ext cx="4405893" cy="37188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E809D5-D64D-47C5-BD7E-E0E7640D2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070" y="4227493"/>
            <a:ext cx="5060829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54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2592</TotalTime>
  <Words>377</Words>
  <Application>Microsoft Office PowerPoint</Application>
  <PresentationFormat>Произвольный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Mogutova</dc:creator>
  <cp:lastModifiedBy>Клестова Элеонора Николаевна</cp:lastModifiedBy>
  <cp:revision>24</cp:revision>
  <dcterms:created xsi:type="dcterms:W3CDTF">2023-04-27T03:01:57Z</dcterms:created>
  <dcterms:modified xsi:type="dcterms:W3CDTF">2023-05-30T10:38:43Z</dcterms:modified>
</cp:coreProperties>
</file>